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4" r:id="rId5"/>
    <p:sldId id="266" r:id="rId6"/>
    <p:sldId id="265"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54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6DDAB1-5CA0-41B2-A2C4-B1C713940922}"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958428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DDAB1-5CA0-41B2-A2C4-B1C713940922}"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2565959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DDAB1-5CA0-41B2-A2C4-B1C713940922}"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294324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DDAB1-5CA0-41B2-A2C4-B1C713940922}"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37098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DDAB1-5CA0-41B2-A2C4-B1C713940922}"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419193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6DDAB1-5CA0-41B2-A2C4-B1C713940922}"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2023737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6DDAB1-5CA0-41B2-A2C4-B1C713940922}" type="datetimeFigureOut">
              <a:rPr lang="en-US" smtClean="0"/>
              <a:t>7/6/2017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778599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6DDAB1-5CA0-41B2-A2C4-B1C713940922}" type="datetimeFigureOut">
              <a:rPr lang="en-US" smtClean="0"/>
              <a:t>7/6/2017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1601233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DDAB1-5CA0-41B2-A2C4-B1C713940922}" type="datetimeFigureOut">
              <a:rPr lang="en-US" smtClean="0"/>
              <a:t>7/6/2017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2129696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6DDAB1-5CA0-41B2-A2C4-B1C713940922}"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11215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6DDAB1-5CA0-41B2-A2C4-B1C713940922}"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B0DB1-3843-474A-A5D5-7AD2547F9D37}" type="slidenum">
              <a:rPr lang="en-US" smtClean="0"/>
              <a:t>‹#›</a:t>
            </a:fld>
            <a:endParaRPr lang="en-US"/>
          </a:p>
        </p:txBody>
      </p:sp>
    </p:spTree>
    <p:extLst>
      <p:ext uri="{BB962C8B-B14F-4D97-AF65-F5344CB8AC3E}">
        <p14:creationId xmlns:p14="http://schemas.microsoft.com/office/powerpoint/2010/main" val="167692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DDAB1-5CA0-41B2-A2C4-B1C713940922}" type="datetimeFigureOut">
              <a:rPr lang="en-US" smtClean="0"/>
              <a:t>7/6/2017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B0DB1-3843-474A-A5D5-7AD2547F9D37}" type="slidenum">
              <a:rPr lang="en-US" smtClean="0"/>
              <a:t>‹#›</a:t>
            </a:fld>
            <a:endParaRPr lang="en-US"/>
          </a:p>
        </p:txBody>
      </p:sp>
    </p:spTree>
    <p:extLst>
      <p:ext uri="{BB962C8B-B14F-4D97-AF65-F5344CB8AC3E}">
        <p14:creationId xmlns:p14="http://schemas.microsoft.com/office/powerpoint/2010/main" val="4055412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Having fun with my brother and sisters</a:t>
            </a:r>
            <a:endParaRPr lang="en-US" dirty="0"/>
          </a:p>
        </p:txBody>
      </p:sp>
      <p:sp>
        <p:nvSpPr>
          <p:cNvPr id="3" name="Subtitle 2"/>
          <p:cNvSpPr>
            <a:spLocks noGrp="1"/>
          </p:cNvSpPr>
          <p:nvPr>
            <p:ph type="subTitle" idx="1"/>
          </p:nvPr>
        </p:nvSpPr>
        <p:spPr/>
        <p:txBody>
          <a:bodyPr/>
          <a:lstStyle/>
          <a:p>
            <a:r>
              <a:rPr lang="en-US" dirty="0" smtClean="0"/>
              <a:t>(A special story for Carter </a:t>
            </a:r>
            <a:r>
              <a:rPr lang="en-US" dirty="0" err="1" smtClean="0"/>
              <a:t>Boeke</a:t>
            </a:r>
            <a:r>
              <a:rPr lang="en-US" dirty="0" smtClean="0"/>
              <a:t>)</a:t>
            </a:r>
            <a:endParaRPr lang="en-US" dirty="0"/>
          </a:p>
        </p:txBody>
      </p:sp>
    </p:spTree>
    <p:extLst>
      <p:ext uri="{BB962C8B-B14F-4D97-AF65-F5344CB8AC3E}">
        <p14:creationId xmlns:p14="http://schemas.microsoft.com/office/powerpoint/2010/main" val="1464532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have a lot of brothers and sisters!</a:t>
            </a:r>
            <a:endParaRPr lang="en-US" dirty="0"/>
          </a:p>
        </p:txBody>
      </p:sp>
      <p:sp>
        <p:nvSpPr>
          <p:cNvPr id="3" name="Content Placeholder 2"/>
          <p:cNvSpPr>
            <a:spLocks noGrp="1"/>
          </p:cNvSpPr>
          <p:nvPr>
            <p:ph idx="1"/>
          </p:nvPr>
        </p:nvSpPr>
        <p:spPr/>
        <p:txBody>
          <a:bodyPr/>
          <a:lstStyle/>
          <a:p>
            <a:r>
              <a:rPr lang="en-US" dirty="0" smtClean="0"/>
              <a:t>I have two brothers, Ethan and Aidan.</a:t>
            </a:r>
          </a:p>
          <a:p>
            <a:r>
              <a:rPr lang="en-US" dirty="0" smtClean="0"/>
              <a:t>I have two sisters, Julia and Madeleine.</a:t>
            </a:r>
          </a:p>
          <a:p>
            <a:r>
              <a:rPr lang="en-US" dirty="0" smtClean="0"/>
              <a:t>I have a puppy, Harper. </a:t>
            </a:r>
          </a:p>
          <a:p>
            <a:r>
              <a:rPr lang="en-US" dirty="0" smtClean="0"/>
              <a:t>Julia and Ethan are older than me.</a:t>
            </a:r>
          </a:p>
          <a:p>
            <a:r>
              <a:rPr lang="en-US" dirty="0" smtClean="0"/>
              <a:t>Aidan and Madeleine are younger than me.</a:t>
            </a:r>
          </a:p>
          <a:p>
            <a:r>
              <a:rPr lang="en-US" dirty="0" smtClean="0"/>
              <a:t>I am the middle child.</a:t>
            </a:r>
          </a:p>
        </p:txBody>
      </p:sp>
    </p:spTree>
    <p:extLst>
      <p:ext uri="{BB962C8B-B14F-4D97-AF65-F5344CB8AC3E}">
        <p14:creationId xmlns:p14="http://schemas.microsoft.com/office/powerpoint/2010/main" val="3307994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things I do with </a:t>
            </a:r>
            <a:r>
              <a:rPr lang="en-US" dirty="0" smtClean="0"/>
              <a:t>my brothers and sisters.</a:t>
            </a:r>
            <a:endParaRPr lang="en-US" dirty="0"/>
          </a:p>
        </p:txBody>
      </p:sp>
      <p:sp>
        <p:nvSpPr>
          <p:cNvPr id="4" name="Content Placeholder 3"/>
          <p:cNvSpPr>
            <a:spLocks noGrp="1"/>
          </p:cNvSpPr>
          <p:nvPr>
            <p:ph idx="1"/>
          </p:nvPr>
        </p:nvSpPr>
        <p:spPr/>
        <p:txBody>
          <a:bodyPr/>
          <a:lstStyle/>
          <a:p>
            <a:r>
              <a:rPr lang="en-US" dirty="0" smtClean="0"/>
              <a:t>I go to the beach with them.</a:t>
            </a:r>
          </a:p>
          <a:p>
            <a:r>
              <a:rPr lang="en-US" dirty="0" smtClean="0"/>
              <a:t>We play in the pool together.</a:t>
            </a:r>
          </a:p>
          <a:p>
            <a:r>
              <a:rPr lang="en-US" dirty="0" smtClean="0"/>
              <a:t>We play with Harper together.</a:t>
            </a:r>
          </a:p>
          <a:p>
            <a:r>
              <a:rPr lang="en-US" dirty="0" smtClean="0"/>
              <a:t>Sometimes we play games as a family. </a:t>
            </a:r>
          </a:p>
          <a:p>
            <a:r>
              <a:rPr lang="en-US" dirty="0" smtClean="0"/>
              <a:t>We cook in the kitchen together. </a:t>
            </a:r>
            <a:r>
              <a:rPr lang="en-US" dirty="0" smtClean="0"/>
              <a:t> </a:t>
            </a:r>
          </a:p>
          <a:p>
            <a:r>
              <a:rPr lang="en-US" dirty="0" smtClean="0"/>
              <a:t>Sometime I learn new games with them. </a:t>
            </a:r>
          </a:p>
          <a:p>
            <a:endParaRPr lang="en-US" dirty="0"/>
          </a:p>
          <a:p>
            <a:endParaRPr lang="en-US" dirty="0"/>
          </a:p>
        </p:txBody>
      </p:sp>
    </p:spTree>
    <p:extLst>
      <p:ext uri="{BB962C8B-B14F-4D97-AF65-F5344CB8AC3E}">
        <p14:creationId xmlns:p14="http://schemas.microsoft.com/office/powerpoint/2010/main" val="150199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24000" y="731520"/>
            <a:ext cx="9347200" cy="5059680"/>
          </a:xfrm>
          <a:prstGeom prst="rect">
            <a:avLst/>
          </a:prstGeom>
        </p:spPr>
        <p:txBody>
          <a:bodyPr/>
          <a:lstStyle/>
          <a:p>
            <a:r>
              <a:rPr lang="en-US" dirty="0" smtClean="0"/>
              <a:t>There are many games to play like Sorry, and Uno</a:t>
            </a:r>
            <a:r>
              <a:rPr lang="en-US" dirty="0" smtClean="0"/>
              <a:t>. I can learn </a:t>
            </a:r>
            <a:r>
              <a:rPr lang="en-US" dirty="0" smtClean="0"/>
              <a:t>new games too. They make me </a:t>
            </a:r>
            <a:r>
              <a:rPr lang="en-US" dirty="0" smtClean="0"/>
              <a:t>think. </a:t>
            </a:r>
            <a:r>
              <a:rPr lang="en-US" dirty="0" smtClean="0"/>
              <a:t>Playing games with another person </a:t>
            </a:r>
            <a:r>
              <a:rPr lang="en-US" dirty="0" smtClean="0"/>
              <a:t>can be</a:t>
            </a:r>
            <a:r>
              <a:rPr lang="en-US" dirty="0" smtClean="0"/>
              <a:t> </a:t>
            </a:r>
            <a:r>
              <a:rPr lang="en-US" dirty="0" smtClean="0"/>
              <a:t>fun. We are both playing the same game and following the same directions. </a:t>
            </a:r>
          </a:p>
          <a:p>
            <a:r>
              <a:rPr lang="en-US" dirty="0" smtClean="0"/>
              <a:t>I have a sister named Claire. She is 10 years old. We play games together if we both know the same game. Sometimes we play computer games and sometimes we play board games. We play games at home and sometimes in the car. </a:t>
            </a:r>
          </a:p>
          <a:p>
            <a:pPr marL="45720" indent="0">
              <a:buNone/>
            </a:pPr>
            <a:endParaRPr lang="en-US" dirty="0"/>
          </a:p>
        </p:txBody>
      </p:sp>
      <p:pic>
        <p:nvPicPr>
          <p:cNvPr id="1026" name="Picture 2" descr="http://www.littlefriendsschool.com/stick_figur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1" y="5181600"/>
            <a:ext cx="1499719" cy="15001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clipartbest.com/cliparts/9ai/qkr/9aiqkr9c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8800" y="5165690"/>
            <a:ext cx="1219200" cy="14630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Carol\AppData\Local\Microsoft\Windows\INetCache\IE\HMNURZQS\15676-illustration-of-a-cartoon-speech-bubble-pv[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4466004"/>
            <a:ext cx="1453661" cy="109024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Users\Carol\AppData\Local\Microsoft\Windows\INetCache\IE\HMNURZQS\15676-illustration-of-a-cartoon-speech-bubble-pv[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090519" y="4343400"/>
            <a:ext cx="1524000" cy="10902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264031" y="4611524"/>
            <a:ext cx="1117600" cy="400110"/>
          </a:xfrm>
          <a:prstGeom prst="rect">
            <a:avLst/>
          </a:prstGeom>
          <a:noFill/>
        </p:spPr>
        <p:txBody>
          <a:bodyPr wrap="square" rtlCol="0">
            <a:spAutoFit/>
          </a:bodyPr>
          <a:lstStyle/>
          <a:p>
            <a:r>
              <a:rPr lang="en-US" sz="1000" dirty="0" smtClean="0"/>
              <a:t>I know the rules to that game.</a:t>
            </a:r>
            <a:endParaRPr lang="en-US" sz="1000" dirty="0"/>
          </a:p>
        </p:txBody>
      </p:sp>
      <p:sp>
        <p:nvSpPr>
          <p:cNvPr id="10" name="TextBox 9"/>
          <p:cNvSpPr txBox="1"/>
          <p:nvPr/>
        </p:nvSpPr>
        <p:spPr>
          <a:xfrm>
            <a:off x="4293719" y="4507203"/>
            <a:ext cx="1117600" cy="400110"/>
          </a:xfrm>
          <a:prstGeom prst="rect">
            <a:avLst/>
          </a:prstGeom>
          <a:noFill/>
        </p:spPr>
        <p:txBody>
          <a:bodyPr wrap="square" rtlCol="0">
            <a:spAutoFit/>
          </a:bodyPr>
          <a:lstStyle/>
          <a:p>
            <a:r>
              <a:rPr lang="en-US" sz="1000" dirty="0" smtClean="0"/>
              <a:t>Me too. Let’s play! </a:t>
            </a:r>
            <a:endParaRPr lang="en-US" sz="1000" dirty="0"/>
          </a:p>
        </p:txBody>
      </p:sp>
    </p:spTree>
    <p:extLst>
      <p:ext uri="{BB962C8B-B14F-4D97-AF65-F5344CB8AC3E}">
        <p14:creationId xmlns:p14="http://schemas.microsoft.com/office/powerpoint/2010/main" val="417403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14763" y="496570"/>
            <a:ext cx="9347200" cy="5059680"/>
          </a:xfrm>
          <a:prstGeom prst="rect">
            <a:avLst/>
          </a:prstGeom>
        </p:spPr>
        <p:txBody>
          <a:bodyPr/>
          <a:lstStyle/>
          <a:p>
            <a:r>
              <a:rPr lang="en-US" dirty="0" smtClean="0"/>
              <a:t> </a:t>
            </a:r>
            <a:r>
              <a:rPr lang="en-US" dirty="0"/>
              <a:t>Usually when you play games, one person will win. Everyone likes to win. I like to win. Claire likes to win. My friends like to win. </a:t>
            </a:r>
          </a:p>
          <a:p>
            <a:r>
              <a:rPr lang="en-US" dirty="0" smtClean="0"/>
              <a:t>Sometimes I win. When I win, I might say, “I won but you might win next time.” </a:t>
            </a:r>
          </a:p>
          <a:p>
            <a:r>
              <a:rPr lang="en-US" dirty="0" smtClean="0"/>
              <a:t>Sometimes other people win. This is okay. I could say, “Good game. I hope I win next time.” </a:t>
            </a:r>
          </a:p>
          <a:p>
            <a:r>
              <a:rPr lang="en-US" dirty="0" smtClean="0"/>
              <a:t>Even though it is hard to lose, I know I will win sometimes and my friends or sister will win other times. </a:t>
            </a:r>
          </a:p>
          <a:p>
            <a:pPr marL="45720" indent="0">
              <a:buNone/>
            </a:pPr>
            <a:endParaRPr lang="en-US" dirty="0"/>
          </a:p>
        </p:txBody>
      </p:sp>
      <p:pic>
        <p:nvPicPr>
          <p:cNvPr id="1026" name="Picture 2" descr="http://www.littlefriendsschool.com/stick_figur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1" y="5181600"/>
            <a:ext cx="1499719" cy="15001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clipartbest.com/cliparts/9ai/qkr/9aiqkr9c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8800" y="5165690"/>
            <a:ext cx="1219200" cy="14630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Carol\AppData\Local\Microsoft\Windows\INetCache\IE\HMNURZQS\15676-illustration-of-a-cartoon-speech-bubble-pv[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4466004"/>
            <a:ext cx="1453661" cy="109024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Users\Carol\AppData\Local\Microsoft\Windows\INetCache\IE\HMNURZQS\15676-illustration-of-a-cartoon-speech-bubble-pv[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090519" y="4343400"/>
            <a:ext cx="1524000" cy="10902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264031" y="4611524"/>
            <a:ext cx="1117600" cy="553998"/>
          </a:xfrm>
          <a:prstGeom prst="rect">
            <a:avLst/>
          </a:prstGeom>
          <a:noFill/>
        </p:spPr>
        <p:txBody>
          <a:bodyPr wrap="square" rtlCol="0">
            <a:spAutoFit/>
          </a:bodyPr>
          <a:lstStyle/>
          <a:p>
            <a:r>
              <a:rPr lang="en-US" sz="1000" dirty="0" smtClean="0"/>
              <a:t>Good game! I hope I win next time</a:t>
            </a:r>
            <a:endParaRPr lang="en-US" sz="1000" dirty="0"/>
          </a:p>
        </p:txBody>
      </p:sp>
      <p:sp>
        <p:nvSpPr>
          <p:cNvPr id="10" name="TextBox 9"/>
          <p:cNvSpPr txBox="1"/>
          <p:nvPr/>
        </p:nvSpPr>
        <p:spPr>
          <a:xfrm>
            <a:off x="4293719" y="4473714"/>
            <a:ext cx="1117600" cy="553998"/>
          </a:xfrm>
          <a:prstGeom prst="rect">
            <a:avLst/>
          </a:prstGeom>
          <a:noFill/>
        </p:spPr>
        <p:txBody>
          <a:bodyPr wrap="square" rtlCol="0">
            <a:spAutoFit/>
          </a:bodyPr>
          <a:lstStyle/>
          <a:p>
            <a:r>
              <a:rPr lang="en-US" sz="1000" dirty="0" smtClean="0"/>
              <a:t>I won. But you might win next time.</a:t>
            </a:r>
            <a:endParaRPr lang="en-US" sz="1000" dirty="0"/>
          </a:p>
        </p:txBody>
      </p:sp>
    </p:spTree>
    <p:extLst>
      <p:ext uri="{BB962C8B-B14F-4D97-AF65-F5344CB8AC3E}">
        <p14:creationId xmlns:p14="http://schemas.microsoft.com/office/powerpoint/2010/main" val="109075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711200" y="186391"/>
            <a:ext cx="10464800" cy="5059680"/>
          </a:xfrm>
          <a:prstGeom prst="rect">
            <a:avLst/>
          </a:prstGeom>
        </p:spPr>
        <p:txBody>
          <a:bodyPr/>
          <a:lstStyle/>
          <a:p>
            <a:r>
              <a:rPr lang="en-US" dirty="0"/>
              <a:t>All games have rules. When I play a game with another person, </a:t>
            </a:r>
            <a:r>
              <a:rPr lang="en-US" dirty="0" smtClean="0"/>
              <a:t>it is important to follow </a:t>
            </a:r>
            <a:r>
              <a:rPr lang="en-US" dirty="0"/>
              <a:t>the rules of the game. This helps both of us have a good time</a:t>
            </a:r>
            <a:r>
              <a:rPr lang="en-US" dirty="0" smtClean="0"/>
              <a:t>. It makes it the same for both of us. It is fair. </a:t>
            </a:r>
            <a:r>
              <a:rPr lang="en-US" dirty="0"/>
              <a:t>It feels good to win the game by following the rules! </a:t>
            </a:r>
          </a:p>
          <a:p>
            <a:r>
              <a:rPr lang="en-US" dirty="0"/>
              <a:t>Changing the rules or making up new rules, is cheating.  For instance, I can’t roll a 1 on the dice and say it is a 6. This is changing the rules so I can win. Cheating makes the people I play a game with mad. Rules are what make the game fun and I can’t change them unless Claire and I BOTH say it is okay.</a:t>
            </a:r>
          </a:p>
          <a:p>
            <a:pPr marL="45720" indent="0">
              <a:buNone/>
            </a:pPr>
            <a:endParaRPr lang="en-US" dirty="0"/>
          </a:p>
        </p:txBody>
      </p:sp>
      <p:pic>
        <p:nvPicPr>
          <p:cNvPr id="1028" name="Picture 4" descr="http://www.clipartbest.com/cliparts/9ai/qkr/9aiqkr9c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08800" y="5165690"/>
            <a:ext cx="1219200" cy="14630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Carol\AppData\Local\Microsoft\Windows\INetCache\IE\HMNURZQS\15676-illustration-of-a-cartoon-speech-bubble-pv[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4466004"/>
            <a:ext cx="1453661" cy="109024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Users\Carol\AppData\Local\Microsoft\Windows\INetCache\IE\HMNURZQS\15676-illustration-of-a-cartoon-speech-bubble-pv[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090519" y="4343400"/>
            <a:ext cx="1524000" cy="10902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264031" y="4611524"/>
            <a:ext cx="1117600" cy="400110"/>
          </a:xfrm>
          <a:prstGeom prst="rect">
            <a:avLst/>
          </a:prstGeom>
          <a:noFill/>
        </p:spPr>
        <p:txBody>
          <a:bodyPr wrap="square" rtlCol="0">
            <a:spAutoFit/>
          </a:bodyPr>
          <a:lstStyle/>
          <a:p>
            <a:r>
              <a:rPr lang="en-US" sz="1000" dirty="0" smtClean="0"/>
              <a:t>I’m moving my man over here.</a:t>
            </a:r>
            <a:endParaRPr lang="en-US" sz="1000" dirty="0"/>
          </a:p>
        </p:txBody>
      </p:sp>
      <p:sp>
        <p:nvSpPr>
          <p:cNvPr id="10" name="TextBox 9"/>
          <p:cNvSpPr txBox="1"/>
          <p:nvPr/>
        </p:nvSpPr>
        <p:spPr>
          <a:xfrm>
            <a:off x="4293719" y="4507203"/>
            <a:ext cx="1117600" cy="400110"/>
          </a:xfrm>
          <a:prstGeom prst="rect">
            <a:avLst/>
          </a:prstGeom>
          <a:noFill/>
        </p:spPr>
        <p:txBody>
          <a:bodyPr wrap="square" rtlCol="0">
            <a:spAutoFit/>
          </a:bodyPr>
          <a:lstStyle/>
          <a:p>
            <a:r>
              <a:rPr lang="en-US" sz="1000" dirty="0" smtClean="0"/>
              <a:t>That’s against the rules.</a:t>
            </a:r>
            <a:endParaRPr lang="en-US" sz="1000" dirty="0"/>
          </a:p>
        </p:txBody>
      </p:sp>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1486" y="5011127"/>
            <a:ext cx="1312233" cy="1569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C:\Users\Carol\AppData\Local\Microsoft\Windows\INetCache\IE\SDWVEO62\thought-bubble[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9631051" flipH="1">
            <a:off x="1472965" y="4163395"/>
            <a:ext cx="1462745" cy="163258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645536" y="4507203"/>
            <a:ext cx="1117600" cy="553998"/>
          </a:xfrm>
          <a:prstGeom prst="rect">
            <a:avLst/>
          </a:prstGeom>
          <a:noFill/>
        </p:spPr>
        <p:txBody>
          <a:bodyPr wrap="square" rtlCol="0">
            <a:spAutoFit/>
          </a:bodyPr>
          <a:lstStyle/>
          <a:p>
            <a:r>
              <a:rPr lang="en-US" sz="1000" dirty="0" smtClean="0"/>
              <a:t>It’s no fun when he changes the rules.</a:t>
            </a:r>
            <a:endParaRPr lang="en-US" sz="1000" dirty="0"/>
          </a:p>
        </p:txBody>
      </p:sp>
    </p:spTree>
    <p:extLst>
      <p:ext uri="{BB962C8B-B14F-4D97-AF65-F5344CB8AC3E}">
        <p14:creationId xmlns:p14="http://schemas.microsoft.com/office/powerpoint/2010/main" val="252650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524000" y="1104582"/>
            <a:ext cx="8534400" cy="4678680"/>
          </a:xfrm>
          <a:prstGeom prst="rect">
            <a:avLst/>
          </a:prstGeom>
        </p:spPr>
        <p:txBody>
          <a:bodyPr/>
          <a:lstStyle/>
          <a:p>
            <a:r>
              <a:rPr lang="en-US" dirty="0" smtClean="0"/>
              <a:t> </a:t>
            </a:r>
            <a:r>
              <a:rPr lang="en-US" dirty="0" smtClean="0"/>
              <a:t>When we play games, it is more fun when </a:t>
            </a:r>
            <a:r>
              <a:rPr lang="en-US" dirty="0" smtClean="0"/>
              <a:t>we all play by the rules. Sometimes I will win and sometimes I will lose. When I loose, I can remember that it makes my friend or sister happy to win and  I might win next time.  This way we </a:t>
            </a:r>
            <a:r>
              <a:rPr lang="en-US" dirty="0" smtClean="0"/>
              <a:t>all have a chance to win</a:t>
            </a:r>
            <a:r>
              <a:rPr lang="en-US" dirty="0" smtClean="0"/>
              <a:t>! </a:t>
            </a:r>
            <a:endParaRPr lang="en-US" dirty="0"/>
          </a:p>
        </p:txBody>
      </p:sp>
      <p:pic>
        <p:nvPicPr>
          <p:cNvPr id="3074" name="Picture 2" descr="C:\Users\Carol\AppData\Local\Microsoft\Windows\INetCache\IE\E2B2XZ4E\board_games_clipart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3657601"/>
            <a:ext cx="40640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324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572</Words>
  <Application>Microsoft Office PowerPoint</Application>
  <PresentationFormat>Custom</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Having fun with my brother and sisters</vt:lpstr>
      <vt:lpstr>I have a lot of brothers and sisters!</vt:lpstr>
      <vt:lpstr>Some things I do with my brothers and sisters.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Having fun with my brother and sisters</dc:title>
  <dc:creator>Babon, Cara</dc:creator>
  <cp:lastModifiedBy>Carol</cp:lastModifiedBy>
  <cp:revision>8</cp:revision>
  <dcterms:created xsi:type="dcterms:W3CDTF">2017-06-22T23:25:18Z</dcterms:created>
  <dcterms:modified xsi:type="dcterms:W3CDTF">2017-07-06T11:56:38Z</dcterms:modified>
</cp:coreProperties>
</file>